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template.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
  </p:notesMasterIdLst>
  <p:sldIdLst>
    <p:sldId id="342" r:id="rId2"/>
    <p:sldId id="295"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E198"/>
    <a:srgbClr val="59D27C"/>
    <a:srgbClr val="B9DC8C"/>
    <a:srgbClr val="00BD32"/>
    <a:srgbClr val="F9C053"/>
    <a:srgbClr val="89D0C2"/>
    <a:srgbClr val="EAEEF3"/>
    <a:srgbClr val="A6E1C1"/>
    <a:srgbClr val="D6F3E5"/>
    <a:srgbClr val="F7F9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36" autoAdjust="0"/>
    <p:restoredTop sz="86447"/>
  </p:normalViewPr>
  <p:slideViewPr>
    <p:cSldViewPr snapToGrid="0" snapToObjects="1">
      <p:cViewPr>
        <p:scale>
          <a:sx n="100" d="100"/>
          <a:sy n="100" d="100"/>
        </p:scale>
        <p:origin x="160" y="168"/>
      </p:cViewPr>
      <p:guideLst/>
    </p:cSldViewPr>
  </p:slideViewPr>
  <p:outlineViewPr>
    <p:cViewPr>
      <p:scale>
        <a:sx n="33" d="100"/>
        <a:sy n="33" d="100"/>
      </p:scale>
      <p:origin x="0" y="0"/>
    </p:cViewPr>
    <p:sldLst>
      <p:sld r:id="rId1"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1/22/21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2</a:t>
            </a:fld>
            <a:endParaRPr lang="en-US" dirty="0"/>
          </a:p>
        </p:txBody>
      </p:sp>
    </p:spTree>
    <p:extLst>
      <p:ext uri="{BB962C8B-B14F-4D97-AF65-F5344CB8AC3E}">
        <p14:creationId xmlns:p14="http://schemas.microsoft.com/office/powerpoint/2010/main" val="1822264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1/22/21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1/22/21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1/22/21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1/22/21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1/22/21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1/22/21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1/22/21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1/22/21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1/22/21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1/22/21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1/22/21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alpha val="40000"/>
              </a:schemeClr>
            </a:gs>
            <a:gs pos="100000">
              <a:schemeClr val="bg1">
                <a:lumMod val="75000"/>
              </a:schemeClr>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1/22/21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sv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svg"/><Relationship Id="rId12" Type="http://schemas.openxmlformats.org/officeDocument/2006/relationships/image" Target="../media/image10.png"/><Relationship Id="rId17" Type="http://schemas.openxmlformats.org/officeDocument/2006/relationships/image" Target="../media/image15.svg"/><Relationship Id="rId2" Type="http://schemas.openxmlformats.org/officeDocument/2006/relationships/hyperlink" Target="http://bit.ly/2JohkOf" TargetMode="External"/><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svg"/><Relationship Id="rId5" Type="http://schemas.openxmlformats.org/officeDocument/2006/relationships/image" Target="../media/image3.svg"/><Relationship Id="rId15" Type="http://schemas.openxmlformats.org/officeDocument/2006/relationships/image" Target="../media/image13.svg"/><Relationship Id="rId10" Type="http://schemas.openxmlformats.org/officeDocument/2006/relationships/image" Target="../media/image8.png"/><Relationship Id="rId19" Type="http://schemas.openxmlformats.org/officeDocument/2006/relationships/image" Target="../media/image17.svg"/><Relationship Id="rId4" Type="http://schemas.openxmlformats.org/officeDocument/2006/relationships/image" Target="../media/image2.png"/><Relationship Id="rId9" Type="http://schemas.openxmlformats.org/officeDocument/2006/relationships/image" Target="../media/image7.sv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DB138764-CD00-0E4A-A2DD-F583AF2D1771}"/>
              </a:ext>
            </a:extLst>
          </p:cNvPr>
          <p:cNvGrpSpPr/>
          <p:nvPr/>
        </p:nvGrpSpPr>
        <p:grpSpPr>
          <a:xfrm>
            <a:off x="7203068" y="-14628"/>
            <a:ext cx="5724680" cy="6219640"/>
            <a:chOff x="7203068" y="-14628"/>
            <a:chExt cx="5724680" cy="6219640"/>
          </a:xfrm>
        </p:grpSpPr>
        <p:sp>
          <p:nvSpPr>
            <p:cNvPr id="39" name="Triangle 38">
              <a:extLst>
                <a:ext uri="{FF2B5EF4-FFF2-40B4-BE49-F238E27FC236}">
                  <a16:creationId xmlns:a16="http://schemas.microsoft.com/office/drawing/2014/main" id="{361D126C-C8C9-4E49-BC23-E5F065507693}"/>
                </a:ext>
              </a:extLst>
            </p:cNvPr>
            <p:cNvSpPr/>
            <p:nvPr/>
          </p:nvSpPr>
          <p:spPr>
            <a:xfrm>
              <a:off x="8267700" y="1219200"/>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riangle 39">
              <a:extLst>
                <a:ext uri="{FF2B5EF4-FFF2-40B4-BE49-F238E27FC236}">
                  <a16:creationId xmlns:a16="http://schemas.microsoft.com/office/drawing/2014/main" id="{66B8BB62-DFAB-0C42-A295-143651A140F0}"/>
                </a:ext>
              </a:extLst>
            </p:cNvPr>
            <p:cNvSpPr/>
            <p:nvPr/>
          </p:nvSpPr>
          <p:spPr>
            <a:xfrm rot="10800000">
              <a:off x="8267698" y="2340726"/>
              <a:ext cx="1498109" cy="1121526"/>
            </a:xfrm>
            <a:prstGeom prst="triangle">
              <a:avLst/>
            </a:prstGeom>
            <a:gradFill>
              <a:gsLst>
                <a:gs pos="100000">
                  <a:schemeClr val="bg1">
                    <a:alpha val="50000"/>
                  </a:schemeClr>
                </a:gs>
                <a:gs pos="0">
                  <a:schemeClr val="accent4"/>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riangle 40">
              <a:extLst>
                <a:ext uri="{FF2B5EF4-FFF2-40B4-BE49-F238E27FC236}">
                  <a16:creationId xmlns:a16="http://schemas.microsoft.com/office/drawing/2014/main" id="{28E50E58-98D9-414E-9E9A-6E596FC717AB}"/>
                </a:ext>
              </a:extLst>
            </p:cNvPr>
            <p:cNvSpPr/>
            <p:nvPr/>
          </p:nvSpPr>
          <p:spPr>
            <a:xfrm>
              <a:off x="9117614" y="2441587"/>
              <a:ext cx="1498109" cy="1121526"/>
            </a:xfrm>
            <a:prstGeom prst="triangle">
              <a:avLst/>
            </a:prstGeom>
            <a:gradFill>
              <a:gsLst>
                <a:gs pos="82000">
                  <a:srgbClr val="00BD32"/>
                </a:gs>
                <a:gs pos="0">
                  <a:schemeClr val="bg1">
                    <a:alpha val="50000"/>
                  </a:schemeClr>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riangle 41">
              <a:extLst>
                <a:ext uri="{FF2B5EF4-FFF2-40B4-BE49-F238E27FC236}">
                  <a16:creationId xmlns:a16="http://schemas.microsoft.com/office/drawing/2014/main" id="{CDD3B22E-2704-5E4F-94DC-A08936DD8533}"/>
                </a:ext>
              </a:extLst>
            </p:cNvPr>
            <p:cNvSpPr/>
            <p:nvPr/>
          </p:nvSpPr>
          <p:spPr>
            <a:xfrm rot="10800000">
              <a:off x="9117612" y="3563113"/>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riangle 42">
              <a:extLst>
                <a:ext uri="{FF2B5EF4-FFF2-40B4-BE49-F238E27FC236}">
                  <a16:creationId xmlns:a16="http://schemas.microsoft.com/office/drawing/2014/main" id="{8A629ADE-20CA-AD42-88C2-39F2F76ACF51}"/>
                </a:ext>
              </a:extLst>
            </p:cNvPr>
            <p:cNvSpPr/>
            <p:nvPr/>
          </p:nvSpPr>
          <p:spPr>
            <a:xfrm rot="10800000">
              <a:off x="9118598" y="-14627"/>
              <a:ext cx="3073402" cy="2300834"/>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riangle 43">
              <a:extLst>
                <a:ext uri="{FF2B5EF4-FFF2-40B4-BE49-F238E27FC236}">
                  <a16:creationId xmlns:a16="http://schemas.microsoft.com/office/drawing/2014/main" id="{160B7986-5272-A447-8A9F-DA32B05BE53E}"/>
                </a:ext>
              </a:extLst>
            </p:cNvPr>
            <p:cNvSpPr/>
            <p:nvPr/>
          </p:nvSpPr>
          <p:spPr>
            <a:xfrm>
              <a:off x="11194577" y="5032308"/>
              <a:ext cx="825935" cy="618318"/>
            </a:xfrm>
            <a:prstGeom prst="triangle">
              <a:avLst/>
            </a:prstGeom>
            <a:gradFill>
              <a:gsLst>
                <a:gs pos="100000">
                  <a:schemeClr val="bg1">
                    <a:alpha val="50000"/>
                  </a:schemeClr>
                </a:gs>
                <a:gs pos="0">
                  <a:schemeClr val="tx2">
                    <a:lumMod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riangle 44">
              <a:extLst>
                <a:ext uri="{FF2B5EF4-FFF2-40B4-BE49-F238E27FC236}">
                  <a16:creationId xmlns:a16="http://schemas.microsoft.com/office/drawing/2014/main" id="{7DB19CAC-E08A-5342-A360-848503E993FE}"/>
                </a:ext>
              </a:extLst>
            </p:cNvPr>
            <p:cNvSpPr/>
            <p:nvPr/>
          </p:nvSpPr>
          <p:spPr>
            <a:xfrm rot="10800000">
              <a:off x="10726003" y="4976702"/>
              <a:ext cx="825935" cy="618318"/>
            </a:xfrm>
            <a:prstGeom prst="triangle">
              <a:avLst/>
            </a:prstGeom>
            <a:gradFill>
              <a:gsLst>
                <a:gs pos="82000">
                  <a:schemeClr val="tx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riangle 45">
              <a:extLst>
                <a:ext uri="{FF2B5EF4-FFF2-40B4-BE49-F238E27FC236}">
                  <a16:creationId xmlns:a16="http://schemas.microsoft.com/office/drawing/2014/main" id="{38EBFCFD-605E-5A42-B4AC-958837FE84BC}"/>
                </a:ext>
              </a:extLst>
            </p:cNvPr>
            <p:cNvSpPr/>
            <p:nvPr/>
          </p:nvSpPr>
          <p:spPr>
            <a:xfrm>
              <a:off x="10726004" y="4358384"/>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riangle 46">
              <a:extLst>
                <a:ext uri="{FF2B5EF4-FFF2-40B4-BE49-F238E27FC236}">
                  <a16:creationId xmlns:a16="http://schemas.microsoft.com/office/drawing/2014/main" id="{412B0A6A-B241-E840-A0FB-4829216ED7A1}"/>
                </a:ext>
              </a:extLst>
            </p:cNvPr>
            <p:cNvSpPr/>
            <p:nvPr/>
          </p:nvSpPr>
          <p:spPr>
            <a:xfrm>
              <a:off x="10732980" y="2926103"/>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riangle 47">
              <a:extLst>
                <a:ext uri="{FF2B5EF4-FFF2-40B4-BE49-F238E27FC236}">
                  <a16:creationId xmlns:a16="http://schemas.microsoft.com/office/drawing/2014/main" id="{F03C8FE8-67DD-D049-AAC3-E61BA780CBE2}"/>
                </a:ext>
              </a:extLst>
            </p:cNvPr>
            <p:cNvSpPr/>
            <p:nvPr/>
          </p:nvSpPr>
          <p:spPr>
            <a:xfrm rot="10800000">
              <a:off x="10732979" y="3544421"/>
              <a:ext cx="825935" cy="618318"/>
            </a:xfrm>
            <a:prstGeom prst="triangle">
              <a:avLst/>
            </a:prstGeom>
            <a:gradFill>
              <a:gsLst>
                <a:gs pos="100000">
                  <a:schemeClr val="bg1">
                    <a:alpha val="50000"/>
                  </a:schemeClr>
                </a:gs>
                <a:gs pos="0">
                  <a:schemeClr val="tx2">
                    <a:lumMod val="60000"/>
                    <a:lumOff val="4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riangle 48">
              <a:extLst>
                <a:ext uri="{FF2B5EF4-FFF2-40B4-BE49-F238E27FC236}">
                  <a16:creationId xmlns:a16="http://schemas.microsoft.com/office/drawing/2014/main" id="{4FA5B15C-7B47-4445-888C-73FD4ACFF6E6}"/>
                </a:ext>
              </a:extLst>
            </p:cNvPr>
            <p:cNvSpPr/>
            <p:nvPr/>
          </p:nvSpPr>
          <p:spPr>
            <a:xfrm>
              <a:off x="11201553" y="3600027"/>
              <a:ext cx="825935" cy="618318"/>
            </a:xfrm>
            <a:prstGeom prst="triangle">
              <a:avLst/>
            </a:prstGeom>
            <a:gradFill>
              <a:gsLst>
                <a:gs pos="82000">
                  <a:srgbClr val="F0A62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riangle 49">
              <a:extLst>
                <a:ext uri="{FF2B5EF4-FFF2-40B4-BE49-F238E27FC236}">
                  <a16:creationId xmlns:a16="http://schemas.microsoft.com/office/drawing/2014/main" id="{5D254613-1E1E-B14A-8A3E-EF61120C178F}"/>
                </a:ext>
              </a:extLst>
            </p:cNvPr>
            <p:cNvSpPr/>
            <p:nvPr/>
          </p:nvSpPr>
          <p:spPr>
            <a:xfrm rot="10800000">
              <a:off x="11201552" y="4218345"/>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riangle 50">
              <a:extLst>
                <a:ext uri="{FF2B5EF4-FFF2-40B4-BE49-F238E27FC236}">
                  <a16:creationId xmlns:a16="http://schemas.microsoft.com/office/drawing/2014/main" id="{42F04A0A-6709-E34E-B8BE-9286548BC08E}"/>
                </a:ext>
              </a:extLst>
            </p:cNvPr>
            <p:cNvSpPr/>
            <p:nvPr/>
          </p:nvSpPr>
          <p:spPr>
            <a:xfrm>
              <a:off x="9465415" y="5351037"/>
              <a:ext cx="613059" cy="458953"/>
            </a:xfrm>
            <a:prstGeom prst="triangle">
              <a:avLst/>
            </a:prstGeom>
            <a:gradFill>
              <a:gsLst>
                <a:gs pos="100000">
                  <a:schemeClr val="bg1">
                    <a:alpha val="50000"/>
                  </a:schemeClr>
                </a:gs>
                <a:gs pos="0">
                  <a:srgbClr val="92D050"/>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riangle 51">
              <a:extLst>
                <a:ext uri="{FF2B5EF4-FFF2-40B4-BE49-F238E27FC236}">
                  <a16:creationId xmlns:a16="http://schemas.microsoft.com/office/drawing/2014/main" id="{C5BDA9C9-2A2B-5648-97E6-22CAC6F6A6BD}"/>
                </a:ext>
              </a:extLst>
            </p:cNvPr>
            <p:cNvSpPr/>
            <p:nvPr/>
          </p:nvSpPr>
          <p:spPr>
            <a:xfrm rot="10800000">
              <a:off x="8796054" y="4684640"/>
              <a:ext cx="613059" cy="458953"/>
            </a:xfrm>
            <a:prstGeom prst="triangle">
              <a:avLst/>
            </a:prstGeom>
            <a:gradFill>
              <a:gsLst>
                <a:gs pos="82000">
                  <a:srgbClr val="00BD3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riangle 52">
              <a:extLst>
                <a:ext uri="{FF2B5EF4-FFF2-40B4-BE49-F238E27FC236}">
                  <a16:creationId xmlns:a16="http://schemas.microsoft.com/office/drawing/2014/main" id="{7270D016-11A9-DD45-A873-86FE1BFECDA2}"/>
                </a:ext>
              </a:extLst>
            </p:cNvPr>
            <p:cNvSpPr/>
            <p:nvPr/>
          </p:nvSpPr>
          <p:spPr>
            <a:xfrm>
              <a:off x="8796055" y="4225687"/>
              <a:ext cx="613059" cy="458953"/>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riangle 53">
              <a:extLst>
                <a:ext uri="{FF2B5EF4-FFF2-40B4-BE49-F238E27FC236}">
                  <a16:creationId xmlns:a16="http://schemas.microsoft.com/office/drawing/2014/main" id="{E221F398-9C64-7F4B-A5B7-92AA0F22C094}"/>
                </a:ext>
              </a:extLst>
            </p:cNvPr>
            <p:cNvSpPr/>
            <p:nvPr/>
          </p:nvSpPr>
          <p:spPr>
            <a:xfrm>
              <a:off x="11429639" y="676405"/>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riangle 54">
              <a:extLst>
                <a:ext uri="{FF2B5EF4-FFF2-40B4-BE49-F238E27FC236}">
                  <a16:creationId xmlns:a16="http://schemas.microsoft.com/office/drawing/2014/main" id="{FD5F0136-25E0-764E-A461-1AED7859FAE2}"/>
                </a:ext>
              </a:extLst>
            </p:cNvPr>
            <p:cNvSpPr/>
            <p:nvPr/>
          </p:nvSpPr>
          <p:spPr>
            <a:xfrm rot="10800000">
              <a:off x="11429637" y="1797931"/>
              <a:ext cx="1498109" cy="1121526"/>
            </a:xfrm>
            <a:prstGeom prst="triangle">
              <a:avLst/>
            </a:prstGeom>
            <a:gradFill>
              <a:gsLst>
                <a:gs pos="100000">
                  <a:schemeClr val="bg1">
                    <a:alpha val="50000"/>
                  </a:schemeClr>
                </a:gs>
                <a:gs pos="0">
                  <a:schemeClr val="accent4"/>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riangle 55">
              <a:extLst>
                <a:ext uri="{FF2B5EF4-FFF2-40B4-BE49-F238E27FC236}">
                  <a16:creationId xmlns:a16="http://schemas.microsoft.com/office/drawing/2014/main" id="{0194CD26-3F27-AB47-89A6-CC9FC9822585}"/>
                </a:ext>
              </a:extLst>
            </p:cNvPr>
            <p:cNvSpPr/>
            <p:nvPr/>
          </p:nvSpPr>
          <p:spPr>
            <a:xfrm rot="10800000">
              <a:off x="10001145" y="4978503"/>
              <a:ext cx="401094" cy="300270"/>
            </a:xfrm>
            <a:prstGeom prst="triangle">
              <a:avLst/>
            </a:prstGeom>
            <a:noFill/>
            <a:ln>
              <a:solidFill>
                <a:srgbClr val="00BD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riangle 56">
              <a:extLst>
                <a:ext uri="{FF2B5EF4-FFF2-40B4-BE49-F238E27FC236}">
                  <a16:creationId xmlns:a16="http://schemas.microsoft.com/office/drawing/2014/main" id="{DB3BB929-8CD6-6848-903C-E85B9DBD3E48}"/>
                </a:ext>
              </a:extLst>
            </p:cNvPr>
            <p:cNvSpPr/>
            <p:nvPr/>
          </p:nvSpPr>
          <p:spPr>
            <a:xfrm>
              <a:off x="8478550" y="3436582"/>
              <a:ext cx="401094" cy="300270"/>
            </a:xfrm>
            <a:prstGeom prst="triangl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riangle 57">
              <a:extLst>
                <a:ext uri="{FF2B5EF4-FFF2-40B4-BE49-F238E27FC236}">
                  <a16:creationId xmlns:a16="http://schemas.microsoft.com/office/drawing/2014/main" id="{C3ED5CA8-D214-2E42-BAB6-1CC63C93F0DC}"/>
                </a:ext>
              </a:extLst>
            </p:cNvPr>
            <p:cNvSpPr/>
            <p:nvPr/>
          </p:nvSpPr>
          <p:spPr>
            <a:xfrm>
              <a:off x="10560298" y="3911608"/>
              <a:ext cx="221130" cy="165545"/>
            </a:xfrm>
            <a:prstGeom prst="triangl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riangle 58">
              <a:extLst>
                <a:ext uri="{FF2B5EF4-FFF2-40B4-BE49-F238E27FC236}">
                  <a16:creationId xmlns:a16="http://schemas.microsoft.com/office/drawing/2014/main" id="{B15AAE53-1BB2-F745-9EAB-DCEC7E3FEA3D}"/>
                </a:ext>
              </a:extLst>
            </p:cNvPr>
            <p:cNvSpPr/>
            <p:nvPr/>
          </p:nvSpPr>
          <p:spPr>
            <a:xfrm rot="10800000">
              <a:off x="10924816" y="6039467"/>
              <a:ext cx="221130" cy="165545"/>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riangle 59">
              <a:extLst>
                <a:ext uri="{FF2B5EF4-FFF2-40B4-BE49-F238E27FC236}">
                  <a16:creationId xmlns:a16="http://schemas.microsoft.com/office/drawing/2014/main" id="{5EC0F13F-07F2-574E-94CF-D0F18E5D2C09}"/>
                </a:ext>
              </a:extLst>
            </p:cNvPr>
            <p:cNvSpPr/>
            <p:nvPr/>
          </p:nvSpPr>
          <p:spPr>
            <a:xfrm rot="10800000">
              <a:off x="8157134" y="1651419"/>
              <a:ext cx="221130" cy="165545"/>
            </a:xfrm>
            <a:prstGeom prst="triangle">
              <a:avLst/>
            </a:prstGeom>
            <a:noFill/>
            <a:ln>
              <a:solidFill>
                <a:srgbClr val="F0A6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Triangle 60">
              <a:extLst>
                <a:ext uri="{FF2B5EF4-FFF2-40B4-BE49-F238E27FC236}">
                  <a16:creationId xmlns:a16="http://schemas.microsoft.com/office/drawing/2014/main" id="{4F438356-8B65-1B49-91F8-57C5F7713CD8}"/>
                </a:ext>
              </a:extLst>
            </p:cNvPr>
            <p:cNvSpPr/>
            <p:nvPr/>
          </p:nvSpPr>
          <p:spPr>
            <a:xfrm>
              <a:off x="11586492" y="2465841"/>
              <a:ext cx="221130" cy="165545"/>
            </a:xfrm>
            <a:prstGeom prst="triangle">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riangle 61">
              <a:extLst>
                <a:ext uri="{FF2B5EF4-FFF2-40B4-BE49-F238E27FC236}">
                  <a16:creationId xmlns:a16="http://schemas.microsoft.com/office/drawing/2014/main" id="{5E216E66-080E-584A-96DB-A7CCA7C00246}"/>
                </a:ext>
              </a:extLst>
            </p:cNvPr>
            <p:cNvSpPr/>
            <p:nvPr/>
          </p:nvSpPr>
          <p:spPr>
            <a:xfrm>
              <a:off x="8875258" y="425489"/>
              <a:ext cx="164136" cy="122877"/>
            </a:xfrm>
            <a:prstGeom prst="triangle">
              <a:avLst/>
            </a:prstGeom>
            <a:noFill/>
            <a:ln>
              <a:solidFill>
                <a:srgbClr val="00BD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riangle 62">
              <a:extLst>
                <a:ext uri="{FF2B5EF4-FFF2-40B4-BE49-F238E27FC236}">
                  <a16:creationId xmlns:a16="http://schemas.microsoft.com/office/drawing/2014/main" id="{040EEFB1-8A25-994B-B56F-5B936A77E1C6}"/>
                </a:ext>
              </a:extLst>
            </p:cNvPr>
            <p:cNvSpPr/>
            <p:nvPr/>
          </p:nvSpPr>
          <p:spPr>
            <a:xfrm rot="10800000">
              <a:off x="11900905" y="4908188"/>
              <a:ext cx="164136" cy="122877"/>
            </a:xfrm>
            <a:prstGeom prst="triangl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riangle 63">
              <a:extLst>
                <a:ext uri="{FF2B5EF4-FFF2-40B4-BE49-F238E27FC236}">
                  <a16:creationId xmlns:a16="http://schemas.microsoft.com/office/drawing/2014/main" id="{930BB49A-F16A-5240-AB93-C9BEB143D3E1}"/>
                </a:ext>
              </a:extLst>
            </p:cNvPr>
            <p:cNvSpPr/>
            <p:nvPr/>
          </p:nvSpPr>
          <p:spPr>
            <a:xfrm>
              <a:off x="9494499" y="1271969"/>
              <a:ext cx="401094" cy="300270"/>
            </a:xfrm>
            <a:prstGeom prst="triangle">
              <a:avLst/>
            </a:prstGeom>
            <a:noFill/>
            <a:ln>
              <a:solidFill>
                <a:srgbClr val="F0A6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riangle 64">
              <a:extLst>
                <a:ext uri="{FF2B5EF4-FFF2-40B4-BE49-F238E27FC236}">
                  <a16:creationId xmlns:a16="http://schemas.microsoft.com/office/drawing/2014/main" id="{3B837B0D-C3C0-F74E-AC5D-BF2CA1DCFFE3}"/>
                </a:ext>
              </a:extLst>
            </p:cNvPr>
            <p:cNvSpPr/>
            <p:nvPr/>
          </p:nvSpPr>
          <p:spPr>
            <a:xfrm rot="10800000">
              <a:off x="7203068" y="-14628"/>
              <a:ext cx="1592986" cy="1192554"/>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a:hlinkClick r:id="rId2"/>
            <a:extLst>
              <a:ext uri="{FF2B5EF4-FFF2-40B4-BE49-F238E27FC236}">
                <a16:creationId xmlns:a16="http://schemas.microsoft.com/office/drawing/2014/main" id="{4AEB8225-3AA8-AF48-AD51-3F5F53316D6B}"/>
              </a:ext>
            </a:extLst>
          </p:cNvPr>
          <p:cNvPicPr>
            <a:picLocks noChangeAspect="1"/>
          </p:cNvPicPr>
          <p:nvPr/>
        </p:nvPicPr>
        <p:blipFill>
          <a:blip r:embed="rId3"/>
          <a:stretch>
            <a:fillRect/>
          </a:stretch>
        </p:blipFill>
        <p:spPr>
          <a:xfrm>
            <a:off x="8308444" y="222631"/>
            <a:ext cx="3657600" cy="507585"/>
          </a:xfrm>
          <a:prstGeom prst="rect">
            <a:avLst/>
          </a:prstGeom>
        </p:spPr>
      </p:pic>
      <p:sp>
        <p:nvSpPr>
          <p:cNvPr id="33" name="TextBox 32">
            <a:extLst>
              <a:ext uri="{FF2B5EF4-FFF2-40B4-BE49-F238E27FC236}">
                <a16:creationId xmlns:a16="http://schemas.microsoft.com/office/drawing/2014/main" id="{143A449B-AAB7-994A-92CE-8F48E2CA7DF6}"/>
              </a:ext>
            </a:extLst>
          </p:cNvPr>
          <p:cNvSpPr txBox="1"/>
          <p:nvPr/>
        </p:nvSpPr>
        <p:spPr>
          <a:xfrm>
            <a:off x="300447" y="253847"/>
            <a:ext cx="7870211" cy="430887"/>
          </a:xfrm>
          <a:prstGeom prst="rect">
            <a:avLst/>
          </a:prstGeom>
          <a:noFill/>
        </p:spPr>
        <p:txBody>
          <a:bodyPr wrap="square" rtlCol="0">
            <a:spAutoFit/>
          </a:bodyPr>
          <a:lstStyle/>
          <a:p>
            <a:r>
              <a:rPr lang="en-US" sz="2200" b="1" dirty="0">
                <a:solidFill>
                  <a:schemeClr val="tx1">
                    <a:lumMod val="75000"/>
                    <a:lumOff val="25000"/>
                  </a:schemeClr>
                </a:solidFill>
                <a:latin typeface="Century Gothic" panose="020B0502020202020204" pitchFamily="34" charset="0"/>
              </a:rPr>
              <a:t>PowerPoint SOCIAL MEDIA MARKETING PLAN TEMPLATE</a:t>
            </a:r>
          </a:p>
        </p:txBody>
      </p:sp>
      <p:sp>
        <p:nvSpPr>
          <p:cNvPr id="34" name="Rectangle 7">
            <a:extLst>
              <a:ext uri="{FF2B5EF4-FFF2-40B4-BE49-F238E27FC236}">
                <a16:creationId xmlns:a16="http://schemas.microsoft.com/office/drawing/2014/main" id="{0671204C-72BF-9849-8945-77D03A477E75}"/>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35" name="Parallelogram 34">
            <a:extLst>
              <a:ext uri="{FF2B5EF4-FFF2-40B4-BE49-F238E27FC236}">
                <a16:creationId xmlns:a16="http://schemas.microsoft.com/office/drawing/2014/main" id="{E65CF26C-52F9-344A-ACC9-09D07DE0977D}"/>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C7DC0BFC-32CE-0544-BDE7-E4E8CD4C8E4D}"/>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SOCIAL MEDIA MARKETING PLAN</a:t>
            </a:r>
            <a:endParaRPr lang="en-US" dirty="0">
              <a:solidFill>
                <a:schemeClr val="bg1"/>
              </a:solidFill>
              <a:latin typeface="Century Gothic" panose="020B0502020202020204" pitchFamily="34" charset="0"/>
              <a:ea typeface="Arial" charset="0"/>
              <a:cs typeface="Arial" charset="0"/>
            </a:endParaRPr>
          </a:p>
        </p:txBody>
      </p:sp>
      <p:sp>
        <p:nvSpPr>
          <p:cNvPr id="3" name="Down Arrow 2">
            <a:extLst>
              <a:ext uri="{FF2B5EF4-FFF2-40B4-BE49-F238E27FC236}">
                <a16:creationId xmlns:a16="http://schemas.microsoft.com/office/drawing/2014/main" id="{402D2EAE-E91B-2A4D-833E-2961180991BC}"/>
              </a:ext>
            </a:extLst>
          </p:cNvPr>
          <p:cNvSpPr/>
          <p:nvPr/>
        </p:nvSpPr>
        <p:spPr>
          <a:xfrm rot="16200000">
            <a:off x="2916877" y="1478196"/>
            <a:ext cx="365760" cy="365760"/>
          </a:xfrm>
          <a:prstGeom prst="downArrow">
            <a:avLst>
              <a:gd name="adj1" fmla="val 26832"/>
              <a:gd name="adj2" fmla="val 61908"/>
            </a:avLst>
          </a:prstGeom>
          <a:solidFill>
            <a:srgbClr val="B9DC8C"/>
          </a:solidFill>
          <a:ln>
            <a:gradFill>
              <a:gsLst>
                <a:gs pos="0">
                  <a:schemeClr val="bg1">
                    <a:lumMod val="75000"/>
                  </a:schemeClr>
                </a:gs>
                <a:gs pos="99000">
                  <a:schemeClr val="tx1">
                    <a:lumMod val="50000"/>
                    <a:lumOff val="50000"/>
                  </a:schemeClr>
                </a:gs>
              </a:gsLst>
              <a:lin ang="5400000" scaled="1"/>
            </a:grad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8259C51-6114-5240-9F36-42375DA468C4}"/>
              </a:ext>
            </a:extLst>
          </p:cNvPr>
          <p:cNvSpPr/>
          <p:nvPr/>
        </p:nvSpPr>
        <p:spPr>
          <a:xfrm>
            <a:off x="300447" y="850671"/>
            <a:ext cx="2514600" cy="1005840"/>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dirty="0">
                <a:solidFill>
                  <a:schemeClr val="tx1"/>
                </a:solidFill>
                <a:latin typeface="Century Gothic" panose="020B0502020202020204" pitchFamily="34" charset="0"/>
              </a:rPr>
              <a:t>TARGET AUDIENCE</a:t>
            </a:r>
          </a:p>
        </p:txBody>
      </p:sp>
      <p:sp>
        <p:nvSpPr>
          <p:cNvPr id="66" name="Down Arrow 65">
            <a:extLst>
              <a:ext uri="{FF2B5EF4-FFF2-40B4-BE49-F238E27FC236}">
                <a16:creationId xmlns:a16="http://schemas.microsoft.com/office/drawing/2014/main" id="{5801A8A4-378A-6445-AB6B-3CD0143FD986}"/>
              </a:ext>
            </a:extLst>
          </p:cNvPr>
          <p:cNvSpPr/>
          <p:nvPr/>
        </p:nvSpPr>
        <p:spPr>
          <a:xfrm rot="16200000">
            <a:off x="5967257" y="1478196"/>
            <a:ext cx="365760" cy="365760"/>
          </a:xfrm>
          <a:prstGeom prst="downArrow">
            <a:avLst>
              <a:gd name="adj1" fmla="val 26832"/>
              <a:gd name="adj2" fmla="val 61908"/>
            </a:avLst>
          </a:prstGeom>
          <a:solidFill>
            <a:srgbClr val="59D27C"/>
          </a:solidFill>
          <a:ln>
            <a:gradFill>
              <a:gsLst>
                <a:gs pos="0">
                  <a:schemeClr val="bg1">
                    <a:lumMod val="75000"/>
                  </a:schemeClr>
                </a:gs>
                <a:gs pos="99000">
                  <a:schemeClr val="tx1">
                    <a:lumMod val="50000"/>
                    <a:lumOff val="50000"/>
                  </a:schemeClr>
                </a:gs>
              </a:gsLst>
              <a:lin ang="5400000" scaled="1"/>
            </a:grad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38214A21-455C-324C-B937-0C5C69BD7719}"/>
              </a:ext>
            </a:extLst>
          </p:cNvPr>
          <p:cNvSpPr/>
          <p:nvPr/>
        </p:nvSpPr>
        <p:spPr>
          <a:xfrm>
            <a:off x="3350827" y="850671"/>
            <a:ext cx="2514600" cy="1005840"/>
          </a:xfrm>
          <a:prstGeom prst="rect">
            <a:avLst/>
          </a:prstGeom>
          <a:solidFill>
            <a:srgbClr val="00BD3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dirty="0">
                <a:solidFill>
                  <a:schemeClr val="tx1"/>
                </a:solidFill>
                <a:latin typeface="Century Gothic" panose="020B0502020202020204" pitchFamily="34" charset="0"/>
              </a:rPr>
              <a:t>OBJECTIVES</a:t>
            </a:r>
          </a:p>
        </p:txBody>
      </p:sp>
      <p:sp>
        <p:nvSpPr>
          <p:cNvPr id="68" name="Down Arrow 67">
            <a:extLst>
              <a:ext uri="{FF2B5EF4-FFF2-40B4-BE49-F238E27FC236}">
                <a16:creationId xmlns:a16="http://schemas.microsoft.com/office/drawing/2014/main" id="{B866833F-C0E5-2D44-859B-0C3A65F62C2E}"/>
              </a:ext>
            </a:extLst>
          </p:cNvPr>
          <p:cNvSpPr/>
          <p:nvPr/>
        </p:nvSpPr>
        <p:spPr>
          <a:xfrm rot="16200000">
            <a:off x="9012589" y="1479974"/>
            <a:ext cx="365760" cy="365760"/>
          </a:xfrm>
          <a:prstGeom prst="downArrow">
            <a:avLst>
              <a:gd name="adj1" fmla="val 26832"/>
              <a:gd name="adj2" fmla="val 61908"/>
            </a:avLst>
          </a:prstGeom>
          <a:solidFill>
            <a:srgbClr val="F9E198"/>
          </a:solidFill>
          <a:ln>
            <a:gradFill>
              <a:gsLst>
                <a:gs pos="0">
                  <a:schemeClr val="bg1">
                    <a:lumMod val="75000"/>
                  </a:schemeClr>
                </a:gs>
                <a:gs pos="99000">
                  <a:schemeClr val="tx1">
                    <a:lumMod val="50000"/>
                    <a:lumOff val="50000"/>
                  </a:schemeClr>
                </a:gs>
              </a:gsLst>
              <a:lin ang="5400000" scaled="1"/>
            </a:grad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DFEFFD87-E580-3947-B252-E104B9C32530}"/>
              </a:ext>
            </a:extLst>
          </p:cNvPr>
          <p:cNvSpPr/>
          <p:nvPr/>
        </p:nvSpPr>
        <p:spPr>
          <a:xfrm>
            <a:off x="6396160" y="850671"/>
            <a:ext cx="2514600" cy="1005840"/>
          </a:xfrm>
          <a:prstGeom prst="rect">
            <a:avLst/>
          </a:prstGeom>
          <a:solidFill>
            <a:srgbClr val="F9C0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dirty="0">
                <a:solidFill>
                  <a:schemeClr val="tx1"/>
                </a:solidFill>
                <a:latin typeface="Century Gothic" panose="020B0502020202020204" pitchFamily="34" charset="0"/>
              </a:rPr>
              <a:t>STRATEGY</a:t>
            </a:r>
          </a:p>
        </p:txBody>
      </p:sp>
      <p:sp>
        <p:nvSpPr>
          <p:cNvPr id="71" name="Rectangle 70">
            <a:extLst>
              <a:ext uri="{FF2B5EF4-FFF2-40B4-BE49-F238E27FC236}">
                <a16:creationId xmlns:a16="http://schemas.microsoft.com/office/drawing/2014/main" id="{AE695038-007C-2F43-86CF-8EA0947698BD}"/>
              </a:ext>
            </a:extLst>
          </p:cNvPr>
          <p:cNvSpPr/>
          <p:nvPr/>
        </p:nvSpPr>
        <p:spPr>
          <a:xfrm>
            <a:off x="9446540" y="850671"/>
            <a:ext cx="2514600" cy="1005840"/>
          </a:xfrm>
          <a:prstGeom prst="rect">
            <a:avLst/>
          </a:prstGeom>
          <a:solidFill>
            <a:schemeClr val="tx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dirty="0">
                <a:solidFill>
                  <a:schemeClr val="tx1"/>
                </a:solidFill>
                <a:latin typeface="Century Gothic" panose="020B0502020202020204" pitchFamily="34" charset="0"/>
              </a:rPr>
              <a:t>CONTENT</a:t>
            </a:r>
          </a:p>
        </p:txBody>
      </p:sp>
      <p:sp>
        <p:nvSpPr>
          <p:cNvPr id="72" name="Rectangle 71">
            <a:extLst>
              <a:ext uri="{FF2B5EF4-FFF2-40B4-BE49-F238E27FC236}">
                <a16:creationId xmlns:a16="http://schemas.microsoft.com/office/drawing/2014/main" id="{643676E8-ACB8-7044-B6B7-D4398D20A0A5}"/>
              </a:ext>
            </a:extLst>
          </p:cNvPr>
          <p:cNvSpPr/>
          <p:nvPr/>
        </p:nvSpPr>
        <p:spPr>
          <a:xfrm>
            <a:off x="300447" y="1942406"/>
            <a:ext cx="2514600" cy="365760"/>
          </a:xfrm>
          <a:prstGeom prst="rect">
            <a:avLst/>
          </a:prstGeom>
          <a:solidFill>
            <a:srgbClr val="B9DC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sz="1400" dirty="0">
                <a:solidFill>
                  <a:schemeClr val="tx1"/>
                </a:solidFill>
                <a:latin typeface="Century Gothic" panose="020B0502020202020204" pitchFamily="34" charset="0"/>
              </a:rPr>
              <a:t>Customer Profile</a:t>
            </a:r>
          </a:p>
        </p:txBody>
      </p:sp>
      <p:sp>
        <p:nvSpPr>
          <p:cNvPr id="73" name="Rectangle 72">
            <a:extLst>
              <a:ext uri="{FF2B5EF4-FFF2-40B4-BE49-F238E27FC236}">
                <a16:creationId xmlns:a16="http://schemas.microsoft.com/office/drawing/2014/main" id="{4C239E2A-2F9E-5744-AEFB-F99E26DBEDC8}"/>
              </a:ext>
            </a:extLst>
          </p:cNvPr>
          <p:cNvSpPr/>
          <p:nvPr/>
        </p:nvSpPr>
        <p:spPr>
          <a:xfrm>
            <a:off x="3350827" y="1942406"/>
            <a:ext cx="2514600" cy="365760"/>
          </a:xfrm>
          <a:prstGeom prst="rect">
            <a:avLst/>
          </a:prstGeom>
          <a:solidFill>
            <a:srgbClr val="59D2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sz="1400" dirty="0">
                <a:solidFill>
                  <a:schemeClr val="tx1"/>
                </a:solidFill>
                <a:latin typeface="Century Gothic" panose="020B0502020202020204" pitchFamily="34" charset="0"/>
              </a:rPr>
              <a:t>Business Goals</a:t>
            </a:r>
          </a:p>
        </p:txBody>
      </p:sp>
      <p:sp>
        <p:nvSpPr>
          <p:cNvPr id="74" name="Rectangle 73">
            <a:extLst>
              <a:ext uri="{FF2B5EF4-FFF2-40B4-BE49-F238E27FC236}">
                <a16:creationId xmlns:a16="http://schemas.microsoft.com/office/drawing/2014/main" id="{85D7013F-807C-6449-8FCF-021155355774}"/>
              </a:ext>
            </a:extLst>
          </p:cNvPr>
          <p:cNvSpPr/>
          <p:nvPr/>
        </p:nvSpPr>
        <p:spPr>
          <a:xfrm>
            <a:off x="6396160" y="1942406"/>
            <a:ext cx="2514600" cy="365760"/>
          </a:xfrm>
          <a:prstGeom prst="rect">
            <a:avLst/>
          </a:prstGeom>
          <a:solidFill>
            <a:srgbClr val="F9E19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sz="1400" dirty="0">
                <a:solidFill>
                  <a:schemeClr val="tx1"/>
                </a:solidFill>
                <a:latin typeface="Century Gothic" panose="020B0502020202020204" pitchFamily="34" charset="0"/>
              </a:rPr>
              <a:t>Strategic Actions</a:t>
            </a:r>
          </a:p>
        </p:txBody>
      </p:sp>
      <p:sp>
        <p:nvSpPr>
          <p:cNvPr id="75" name="Rectangle 74">
            <a:extLst>
              <a:ext uri="{FF2B5EF4-FFF2-40B4-BE49-F238E27FC236}">
                <a16:creationId xmlns:a16="http://schemas.microsoft.com/office/drawing/2014/main" id="{98356830-07F6-DF42-817F-E52D18CCA593}"/>
              </a:ext>
            </a:extLst>
          </p:cNvPr>
          <p:cNvSpPr/>
          <p:nvPr/>
        </p:nvSpPr>
        <p:spPr>
          <a:xfrm>
            <a:off x="9446540" y="1942406"/>
            <a:ext cx="2514600" cy="365760"/>
          </a:xfrm>
          <a:prstGeom prst="rect">
            <a:avLst/>
          </a:prstGeom>
          <a:solidFill>
            <a:schemeClr val="tx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sz="1400" dirty="0">
                <a:solidFill>
                  <a:schemeClr val="tx1"/>
                </a:solidFill>
                <a:latin typeface="Century Gothic" panose="020B0502020202020204" pitchFamily="34" charset="0"/>
              </a:rPr>
              <a:t>Content Types</a:t>
            </a:r>
          </a:p>
        </p:txBody>
      </p:sp>
      <p:sp>
        <p:nvSpPr>
          <p:cNvPr id="76" name="Rectangle 75">
            <a:extLst>
              <a:ext uri="{FF2B5EF4-FFF2-40B4-BE49-F238E27FC236}">
                <a16:creationId xmlns:a16="http://schemas.microsoft.com/office/drawing/2014/main" id="{9C8FF9B1-44EC-6C43-AF57-6F34893F35CB}"/>
              </a:ext>
            </a:extLst>
          </p:cNvPr>
          <p:cNvSpPr/>
          <p:nvPr/>
        </p:nvSpPr>
        <p:spPr>
          <a:xfrm>
            <a:off x="300447" y="2306159"/>
            <a:ext cx="2514600" cy="1737360"/>
          </a:xfrm>
          <a:prstGeom prst="rect">
            <a:avLst/>
          </a:prstGeom>
          <a:gradFill>
            <a:gsLst>
              <a:gs pos="0">
                <a:schemeClr val="bg1">
                  <a:alpha val="90000"/>
                </a:schemeClr>
              </a:gs>
              <a:gs pos="100000">
                <a:schemeClr val="bg1">
                  <a:alpha val="75000"/>
                </a:schemeClr>
              </a:gs>
            </a:gsLst>
            <a:lin ang="135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Age</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Location</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endParaRPr lang="en-US" sz="1100" dirty="0">
              <a:solidFill>
                <a:schemeClr val="tx1"/>
              </a:solidFill>
              <a:latin typeface="Century Gothic" panose="020B0502020202020204" pitchFamily="34" charset="0"/>
            </a:endParaRPr>
          </a:p>
        </p:txBody>
      </p:sp>
      <p:sp>
        <p:nvSpPr>
          <p:cNvPr id="77" name="Rectangle 76">
            <a:extLst>
              <a:ext uri="{FF2B5EF4-FFF2-40B4-BE49-F238E27FC236}">
                <a16:creationId xmlns:a16="http://schemas.microsoft.com/office/drawing/2014/main" id="{72AD62C0-C8B5-6341-A902-CDE44E5202FC}"/>
              </a:ext>
            </a:extLst>
          </p:cNvPr>
          <p:cNvSpPr/>
          <p:nvPr/>
        </p:nvSpPr>
        <p:spPr>
          <a:xfrm>
            <a:off x="3350827" y="2306159"/>
            <a:ext cx="2514600" cy="1737360"/>
          </a:xfrm>
          <a:prstGeom prst="rect">
            <a:avLst/>
          </a:prstGeom>
          <a:gradFill>
            <a:gsLst>
              <a:gs pos="0">
                <a:schemeClr val="bg1">
                  <a:alpha val="90000"/>
                </a:schemeClr>
              </a:gs>
              <a:gs pos="100000">
                <a:schemeClr val="bg1">
                  <a:alpha val="75000"/>
                </a:schemeClr>
              </a:gs>
            </a:gsLst>
            <a:lin ang="135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Increase Exposure</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Reduce Cost</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endParaRPr lang="en-US" sz="1100" dirty="0">
              <a:solidFill>
                <a:schemeClr val="tx1"/>
              </a:solidFill>
              <a:latin typeface="Century Gothic" panose="020B0502020202020204" pitchFamily="34" charset="0"/>
            </a:endParaRPr>
          </a:p>
        </p:txBody>
      </p:sp>
      <p:sp>
        <p:nvSpPr>
          <p:cNvPr id="78" name="Rectangle 77">
            <a:extLst>
              <a:ext uri="{FF2B5EF4-FFF2-40B4-BE49-F238E27FC236}">
                <a16:creationId xmlns:a16="http://schemas.microsoft.com/office/drawing/2014/main" id="{33F1441A-B634-5A49-A649-3F366A413E13}"/>
              </a:ext>
            </a:extLst>
          </p:cNvPr>
          <p:cNvSpPr/>
          <p:nvPr/>
        </p:nvSpPr>
        <p:spPr>
          <a:xfrm>
            <a:off x="6396160" y="2306159"/>
            <a:ext cx="2514600" cy="1737360"/>
          </a:xfrm>
          <a:prstGeom prst="rect">
            <a:avLst/>
          </a:prstGeom>
          <a:gradFill>
            <a:gsLst>
              <a:gs pos="0">
                <a:schemeClr val="bg1">
                  <a:alpha val="90000"/>
                </a:schemeClr>
              </a:gs>
              <a:gs pos="100000">
                <a:schemeClr val="bg1">
                  <a:alpha val="75000"/>
                </a:schemeClr>
              </a:gs>
            </a:gsLst>
            <a:lin ang="135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Broaden Social Presence</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Increase Resources</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p:txBody>
      </p:sp>
      <p:sp>
        <p:nvSpPr>
          <p:cNvPr id="79" name="Rectangle 78">
            <a:extLst>
              <a:ext uri="{FF2B5EF4-FFF2-40B4-BE49-F238E27FC236}">
                <a16:creationId xmlns:a16="http://schemas.microsoft.com/office/drawing/2014/main" id="{06B9BDA0-6405-844D-A409-B67C637194CC}"/>
              </a:ext>
            </a:extLst>
          </p:cNvPr>
          <p:cNvSpPr/>
          <p:nvPr/>
        </p:nvSpPr>
        <p:spPr>
          <a:xfrm>
            <a:off x="9446540" y="2306159"/>
            <a:ext cx="2514600" cy="1737360"/>
          </a:xfrm>
          <a:prstGeom prst="rect">
            <a:avLst/>
          </a:prstGeom>
          <a:gradFill>
            <a:gsLst>
              <a:gs pos="0">
                <a:schemeClr val="bg1">
                  <a:alpha val="90000"/>
                </a:schemeClr>
              </a:gs>
              <a:gs pos="100000">
                <a:schemeClr val="bg1">
                  <a:alpha val="75000"/>
                </a:schemeClr>
              </a:gs>
            </a:gsLst>
            <a:lin ang="135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Brief Messages</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Video</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p:txBody>
      </p:sp>
      <p:sp>
        <p:nvSpPr>
          <p:cNvPr id="80" name="Rectangle 79">
            <a:extLst>
              <a:ext uri="{FF2B5EF4-FFF2-40B4-BE49-F238E27FC236}">
                <a16:creationId xmlns:a16="http://schemas.microsoft.com/office/drawing/2014/main" id="{928A4C94-616F-4549-B3FC-5B4715BDF66E}"/>
              </a:ext>
            </a:extLst>
          </p:cNvPr>
          <p:cNvSpPr/>
          <p:nvPr/>
        </p:nvSpPr>
        <p:spPr>
          <a:xfrm>
            <a:off x="300447" y="4144928"/>
            <a:ext cx="2514600" cy="365760"/>
          </a:xfrm>
          <a:prstGeom prst="rect">
            <a:avLst/>
          </a:prstGeom>
          <a:solidFill>
            <a:srgbClr val="B9DC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sz="1400" dirty="0">
                <a:solidFill>
                  <a:schemeClr val="tx1"/>
                </a:solidFill>
                <a:latin typeface="Century Gothic" panose="020B0502020202020204" pitchFamily="34" charset="0"/>
              </a:rPr>
              <a:t>Our Unique Offering</a:t>
            </a:r>
          </a:p>
        </p:txBody>
      </p:sp>
      <p:sp>
        <p:nvSpPr>
          <p:cNvPr id="81" name="Rectangle 80">
            <a:extLst>
              <a:ext uri="{FF2B5EF4-FFF2-40B4-BE49-F238E27FC236}">
                <a16:creationId xmlns:a16="http://schemas.microsoft.com/office/drawing/2014/main" id="{D3D8C81F-C030-BC42-8C3F-9CEAA8617513}"/>
              </a:ext>
            </a:extLst>
          </p:cNvPr>
          <p:cNvSpPr/>
          <p:nvPr/>
        </p:nvSpPr>
        <p:spPr>
          <a:xfrm>
            <a:off x="3350827" y="4144928"/>
            <a:ext cx="2514600" cy="365760"/>
          </a:xfrm>
          <a:prstGeom prst="rect">
            <a:avLst/>
          </a:prstGeom>
          <a:solidFill>
            <a:srgbClr val="59D2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sz="1400" dirty="0">
                <a:solidFill>
                  <a:schemeClr val="tx1"/>
                </a:solidFill>
                <a:latin typeface="Century Gothic" panose="020B0502020202020204" pitchFamily="34" charset="0"/>
              </a:rPr>
              <a:t>Marketing Goals</a:t>
            </a:r>
          </a:p>
        </p:txBody>
      </p:sp>
      <p:sp>
        <p:nvSpPr>
          <p:cNvPr id="82" name="Rectangle 81">
            <a:extLst>
              <a:ext uri="{FF2B5EF4-FFF2-40B4-BE49-F238E27FC236}">
                <a16:creationId xmlns:a16="http://schemas.microsoft.com/office/drawing/2014/main" id="{936683F9-257E-F34C-82B5-C48BA2E165E9}"/>
              </a:ext>
            </a:extLst>
          </p:cNvPr>
          <p:cNvSpPr/>
          <p:nvPr/>
        </p:nvSpPr>
        <p:spPr>
          <a:xfrm>
            <a:off x="6396160" y="4144928"/>
            <a:ext cx="2514600" cy="365760"/>
          </a:xfrm>
          <a:prstGeom prst="rect">
            <a:avLst/>
          </a:prstGeom>
          <a:solidFill>
            <a:srgbClr val="F9E19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sz="1400" dirty="0">
                <a:solidFill>
                  <a:schemeClr val="tx1"/>
                </a:solidFill>
                <a:latin typeface="Century Gothic" panose="020B0502020202020204" pitchFamily="34" charset="0"/>
              </a:rPr>
              <a:t>Metrics to Measure</a:t>
            </a:r>
          </a:p>
        </p:txBody>
      </p:sp>
      <p:sp>
        <p:nvSpPr>
          <p:cNvPr id="83" name="Rectangle 82">
            <a:extLst>
              <a:ext uri="{FF2B5EF4-FFF2-40B4-BE49-F238E27FC236}">
                <a16:creationId xmlns:a16="http://schemas.microsoft.com/office/drawing/2014/main" id="{220DE155-9203-CA42-9536-9650169FD4C0}"/>
              </a:ext>
            </a:extLst>
          </p:cNvPr>
          <p:cNvSpPr/>
          <p:nvPr/>
        </p:nvSpPr>
        <p:spPr>
          <a:xfrm>
            <a:off x="9446540" y="4144928"/>
            <a:ext cx="2514600" cy="365760"/>
          </a:xfrm>
          <a:prstGeom prst="rect">
            <a:avLst/>
          </a:prstGeom>
          <a:solidFill>
            <a:schemeClr val="tx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sz="1400" dirty="0">
                <a:solidFill>
                  <a:schemeClr val="tx1"/>
                </a:solidFill>
                <a:latin typeface="Century Gothic" panose="020B0502020202020204" pitchFamily="34" charset="0"/>
              </a:rPr>
              <a:t>Social Media Platforms</a:t>
            </a:r>
          </a:p>
        </p:txBody>
      </p:sp>
      <p:sp>
        <p:nvSpPr>
          <p:cNvPr id="84" name="Rectangle 83">
            <a:extLst>
              <a:ext uri="{FF2B5EF4-FFF2-40B4-BE49-F238E27FC236}">
                <a16:creationId xmlns:a16="http://schemas.microsoft.com/office/drawing/2014/main" id="{FBAA9F4F-13E1-FF47-BB42-2688E7C2EF1B}"/>
              </a:ext>
            </a:extLst>
          </p:cNvPr>
          <p:cNvSpPr/>
          <p:nvPr/>
        </p:nvSpPr>
        <p:spPr>
          <a:xfrm>
            <a:off x="300447" y="4508681"/>
            <a:ext cx="2514600" cy="1737360"/>
          </a:xfrm>
          <a:prstGeom prst="rect">
            <a:avLst/>
          </a:prstGeom>
          <a:gradFill>
            <a:gsLst>
              <a:gs pos="0">
                <a:schemeClr val="bg1">
                  <a:alpha val="90000"/>
                </a:schemeClr>
              </a:gs>
              <a:gs pos="100000">
                <a:schemeClr val="bg1">
                  <a:alpha val="75000"/>
                </a:schemeClr>
              </a:gs>
            </a:gsLst>
            <a:lin ang="135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Service</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Product</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endParaRPr lang="en-US" sz="1100" dirty="0">
              <a:solidFill>
                <a:schemeClr val="tx1"/>
              </a:solidFill>
              <a:latin typeface="Century Gothic" panose="020B0502020202020204" pitchFamily="34" charset="0"/>
            </a:endParaRPr>
          </a:p>
        </p:txBody>
      </p:sp>
      <p:sp>
        <p:nvSpPr>
          <p:cNvPr id="85" name="Rectangle 84">
            <a:extLst>
              <a:ext uri="{FF2B5EF4-FFF2-40B4-BE49-F238E27FC236}">
                <a16:creationId xmlns:a16="http://schemas.microsoft.com/office/drawing/2014/main" id="{15412446-3715-CB43-AC21-4F4E0BB48AF1}"/>
              </a:ext>
            </a:extLst>
          </p:cNvPr>
          <p:cNvSpPr/>
          <p:nvPr/>
        </p:nvSpPr>
        <p:spPr>
          <a:xfrm>
            <a:off x="3350827" y="4508681"/>
            <a:ext cx="2514600" cy="1737360"/>
          </a:xfrm>
          <a:prstGeom prst="rect">
            <a:avLst/>
          </a:prstGeom>
          <a:gradFill>
            <a:gsLst>
              <a:gs pos="0">
                <a:schemeClr val="bg1">
                  <a:alpha val="90000"/>
                </a:schemeClr>
              </a:gs>
              <a:gs pos="100000">
                <a:schemeClr val="bg1">
                  <a:alpha val="75000"/>
                </a:schemeClr>
              </a:gs>
            </a:gsLst>
            <a:lin ang="135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Acquire Leads</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Strengthen Brand Awareness</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endParaRPr lang="en-US" sz="1100" dirty="0">
              <a:solidFill>
                <a:schemeClr val="tx1"/>
              </a:solidFill>
              <a:latin typeface="Century Gothic" panose="020B0502020202020204" pitchFamily="34" charset="0"/>
            </a:endParaRPr>
          </a:p>
        </p:txBody>
      </p:sp>
      <p:sp>
        <p:nvSpPr>
          <p:cNvPr id="86" name="Rectangle 85">
            <a:extLst>
              <a:ext uri="{FF2B5EF4-FFF2-40B4-BE49-F238E27FC236}">
                <a16:creationId xmlns:a16="http://schemas.microsoft.com/office/drawing/2014/main" id="{18BCEAA6-2EFE-A441-9C3B-3685B77C3029}"/>
              </a:ext>
            </a:extLst>
          </p:cNvPr>
          <p:cNvSpPr/>
          <p:nvPr/>
        </p:nvSpPr>
        <p:spPr>
          <a:xfrm>
            <a:off x="6396160" y="4508681"/>
            <a:ext cx="2514600" cy="1737360"/>
          </a:xfrm>
          <a:prstGeom prst="rect">
            <a:avLst/>
          </a:prstGeom>
          <a:gradFill>
            <a:gsLst>
              <a:gs pos="0">
                <a:schemeClr val="bg1">
                  <a:alpha val="90000"/>
                </a:schemeClr>
              </a:gs>
              <a:gs pos="100000">
                <a:schemeClr val="bg1">
                  <a:alpha val="75000"/>
                </a:schemeClr>
              </a:gs>
            </a:gsLst>
            <a:lin ang="135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Subscriptions</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Traffic</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p:txBody>
      </p:sp>
      <p:sp>
        <p:nvSpPr>
          <p:cNvPr id="87" name="Rectangle 86">
            <a:extLst>
              <a:ext uri="{FF2B5EF4-FFF2-40B4-BE49-F238E27FC236}">
                <a16:creationId xmlns:a16="http://schemas.microsoft.com/office/drawing/2014/main" id="{E1474098-E797-8C43-B0EE-58603F94C41D}"/>
              </a:ext>
            </a:extLst>
          </p:cNvPr>
          <p:cNvSpPr/>
          <p:nvPr/>
        </p:nvSpPr>
        <p:spPr>
          <a:xfrm>
            <a:off x="9446540" y="4508681"/>
            <a:ext cx="2514600" cy="1737360"/>
          </a:xfrm>
          <a:prstGeom prst="rect">
            <a:avLst/>
          </a:prstGeom>
          <a:gradFill>
            <a:gsLst>
              <a:gs pos="0">
                <a:schemeClr val="bg1">
                  <a:alpha val="90000"/>
                </a:schemeClr>
              </a:gs>
              <a:gs pos="100000">
                <a:schemeClr val="bg1">
                  <a:alpha val="75000"/>
                </a:schemeClr>
              </a:gs>
            </a:gsLst>
            <a:lin ang="135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Instagram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Facebook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a:p>
            <a:pPr marL="171450" indent="-171450">
              <a:lnSpc>
                <a:spcPct val="150000"/>
              </a:lnSpc>
              <a:buFont typeface="Arial" panose="020B0604020202020204" pitchFamily="34" charset="0"/>
              <a:buChar char="•"/>
            </a:pPr>
            <a:r>
              <a:rPr lang="en-US" sz="1100" dirty="0">
                <a:solidFill>
                  <a:schemeClr val="tx1"/>
                </a:solidFill>
                <a:latin typeface="Century Gothic" panose="020B0502020202020204" pitchFamily="34" charset="0"/>
              </a:rPr>
              <a:t> </a:t>
            </a:r>
          </a:p>
        </p:txBody>
      </p:sp>
      <p:sp>
        <p:nvSpPr>
          <p:cNvPr id="88" name="Rectangle 87">
            <a:extLst>
              <a:ext uri="{FF2B5EF4-FFF2-40B4-BE49-F238E27FC236}">
                <a16:creationId xmlns:a16="http://schemas.microsoft.com/office/drawing/2014/main" id="{5219D304-1375-D344-A7BC-5E26CB61FA2F}"/>
              </a:ext>
            </a:extLst>
          </p:cNvPr>
          <p:cNvSpPr/>
          <p:nvPr/>
        </p:nvSpPr>
        <p:spPr>
          <a:xfrm>
            <a:off x="300463" y="822421"/>
            <a:ext cx="2514600" cy="91440"/>
          </a:xfrm>
          <a:prstGeom prst="rect">
            <a:avLst/>
          </a:prstGeom>
          <a:solidFill>
            <a:schemeClr val="tx1">
              <a:lumMod val="65000"/>
              <a:lumOff val="35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endParaRPr lang="en-US" dirty="0">
              <a:solidFill>
                <a:schemeClr val="tx1"/>
              </a:solidFill>
              <a:latin typeface="Century Gothic" panose="020B0502020202020204" pitchFamily="34" charset="0"/>
            </a:endParaRPr>
          </a:p>
        </p:txBody>
      </p:sp>
      <p:sp>
        <p:nvSpPr>
          <p:cNvPr id="89" name="Rectangle 88">
            <a:extLst>
              <a:ext uri="{FF2B5EF4-FFF2-40B4-BE49-F238E27FC236}">
                <a16:creationId xmlns:a16="http://schemas.microsoft.com/office/drawing/2014/main" id="{60DA825C-D3E9-D546-8506-8976B9D6FD73}"/>
              </a:ext>
            </a:extLst>
          </p:cNvPr>
          <p:cNvSpPr/>
          <p:nvPr/>
        </p:nvSpPr>
        <p:spPr>
          <a:xfrm>
            <a:off x="3350843" y="822421"/>
            <a:ext cx="2514600" cy="91440"/>
          </a:xfrm>
          <a:prstGeom prst="rect">
            <a:avLst/>
          </a:prstGeom>
          <a:solidFill>
            <a:schemeClr val="tx1">
              <a:lumMod val="65000"/>
              <a:lumOff val="35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endParaRPr lang="en-US" dirty="0">
              <a:solidFill>
                <a:schemeClr val="tx1"/>
              </a:solidFill>
              <a:latin typeface="Century Gothic" panose="020B0502020202020204" pitchFamily="34" charset="0"/>
            </a:endParaRPr>
          </a:p>
        </p:txBody>
      </p:sp>
      <p:sp>
        <p:nvSpPr>
          <p:cNvPr id="90" name="Rectangle 89">
            <a:extLst>
              <a:ext uri="{FF2B5EF4-FFF2-40B4-BE49-F238E27FC236}">
                <a16:creationId xmlns:a16="http://schemas.microsoft.com/office/drawing/2014/main" id="{B4F8607E-A409-B24F-ABB8-D9F794C133B6}"/>
              </a:ext>
            </a:extLst>
          </p:cNvPr>
          <p:cNvSpPr/>
          <p:nvPr/>
        </p:nvSpPr>
        <p:spPr>
          <a:xfrm>
            <a:off x="6396176" y="822421"/>
            <a:ext cx="2514600" cy="91440"/>
          </a:xfrm>
          <a:prstGeom prst="rect">
            <a:avLst/>
          </a:prstGeom>
          <a:solidFill>
            <a:schemeClr val="tx1">
              <a:lumMod val="65000"/>
              <a:lumOff val="35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endParaRPr lang="en-US" dirty="0">
              <a:solidFill>
                <a:schemeClr val="tx1"/>
              </a:solidFill>
              <a:latin typeface="Century Gothic" panose="020B0502020202020204" pitchFamily="34" charset="0"/>
            </a:endParaRPr>
          </a:p>
        </p:txBody>
      </p:sp>
      <p:sp>
        <p:nvSpPr>
          <p:cNvPr id="91" name="Rectangle 90">
            <a:extLst>
              <a:ext uri="{FF2B5EF4-FFF2-40B4-BE49-F238E27FC236}">
                <a16:creationId xmlns:a16="http://schemas.microsoft.com/office/drawing/2014/main" id="{30D73EF6-F6C6-D547-A35C-87FF9B670F29}"/>
              </a:ext>
            </a:extLst>
          </p:cNvPr>
          <p:cNvSpPr/>
          <p:nvPr/>
        </p:nvSpPr>
        <p:spPr>
          <a:xfrm>
            <a:off x="9446556" y="822421"/>
            <a:ext cx="2514600" cy="91440"/>
          </a:xfrm>
          <a:prstGeom prst="rect">
            <a:avLst/>
          </a:prstGeom>
          <a:solidFill>
            <a:schemeClr val="tx1">
              <a:lumMod val="65000"/>
              <a:lumOff val="35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endParaRPr lang="en-US" dirty="0">
              <a:solidFill>
                <a:schemeClr val="tx1"/>
              </a:solidFill>
              <a:latin typeface="Century Gothic" panose="020B0502020202020204" pitchFamily="34" charset="0"/>
            </a:endParaRPr>
          </a:p>
        </p:txBody>
      </p:sp>
      <p:grpSp>
        <p:nvGrpSpPr>
          <p:cNvPr id="27" name="Group 26">
            <a:extLst>
              <a:ext uri="{FF2B5EF4-FFF2-40B4-BE49-F238E27FC236}">
                <a16:creationId xmlns:a16="http://schemas.microsoft.com/office/drawing/2014/main" id="{1D9C6E4F-06C1-6A42-B967-FA077F13384F}"/>
              </a:ext>
            </a:extLst>
          </p:cNvPr>
          <p:cNvGrpSpPr/>
          <p:nvPr/>
        </p:nvGrpSpPr>
        <p:grpSpPr>
          <a:xfrm>
            <a:off x="1811288" y="854686"/>
            <a:ext cx="1018198" cy="816093"/>
            <a:chOff x="1992846" y="892786"/>
            <a:chExt cx="849339" cy="680751"/>
          </a:xfrm>
        </p:grpSpPr>
        <p:pic>
          <p:nvPicPr>
            <p:cNvPr id="9" name="Graphic 8" descr="Man with solid fill">
              <a:extLst>
                <a:ext uri="{FF2B5EF4-FFF2-40B4-BE49-F238E27FC236}">
                  <a16:creationId xmlns:a16="http://schemas.microsoft.com/office/drawing/2014/main" id="{5E705968-F70B-6346-9046-DF758FD6E9B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160647" y="1070690"/>
              <a:ext cx="408267" cy="408267"/>
            </a:xfrm>
            <a:prstGeom prst="rect">
              <a:avLst/>
            </a:prstGeom>
          </p:spPr>
        </p:pic>
        <p:pic>
          <p:nvPicPr>
            <p:cNvPr id="11" name="Graphic 10" descr="Woman with solid fill">
              <a:extLst>
                <a:ext uri="{FF2B5EF4-FFF2-40B4-BE49-F238E27FC236}">
                  <a16:creationId xmlns:a16="http://schemas.microsoft.com/office/drawing/2014/main" id="{77F72700-EE1A-0F45-9E0B-EF80308F672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33918" y="1165270"/>
              <a:ext cx="408267" cy="408267"/>
            </a:xfrm>
            <a:prstGeom prst="rect">
              <a:avLst/>
            </a:prstGeom>
          </p:spPr>
        </p:pic>
        <p:pic>
          <p:nvPicPr>
            <p:cNvPr id="13" name="Graphic 12" descr="Magnifying glass with solid fill">
              <a:extLst>
                <a:ext uri="{FF2B5EF4-FFF2-40B4-BE49-F238E27FC236}">
                  <a16:creationId xmlns:a16="http://schemas.microsoft.com/office/drawing/2014/main" id="{BD2334FC-856E-2846-B8AB-6CCABB28E91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rot="6300000">
              <a:off x="1992846" y="892786"/>
              <a:ext cx="601306" cy="601306"/>
            </a:xfrm>
            <a:prstGeom prst="rect">
              <a:avLst/>
            </a:prstGeom>
          </p:spPr>
        </p:pic>
      </p:grpSp>
      <p:pic>
        <p:nvPicPr>
          <p:cNvPr id="15" name="Graphic 14" descr="Bullseye with solid fill">
            <a:extLst>
              <a:ext uri="{FF2B5EF4-FFF2-40B4-BE49-F238E27FC236}">
                <a16:creationId xmlns:a16="http://schemas.microsoft.com/office/drawing/2014/main" id="{E9985D67-AB65-E143-969C-BFCF9BBEC7F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043611" y="968838"/>
            <a:ext cx="778613" cy="778613"/>
          </a:xfrm>
          <a:prstGeom prst="rect">
            <a:avLst/>
          </a:prstGeom>
        </p:spPr>
      </p:pic>
      <p:pic>
        <p:nvPicPr>
          <p:cNvPr id="17" name="Graphic 16" descr="Chess pieces with solid fill">
            <a:extLst>
              <a:ext uri="{FF2B5EF4-FFF2-40B4-BE49-F238E27FC236}">
                <a16:creationId xmlns:a16="http://schemas.microsoft.com/office/drawing/2014/main" id="{815739B0-6B96-2A42-929D-AEEF28117C4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996168" y="959937"/>
            <a:ext cx="817714" cy="817714"/>
          </a:xfrm>
          <a:prstGeom prst="rect">
            <a:avLst/>
          </a:prstGeom>
        </p:spPr>
      </p:pic>
      <p:pic>
        <p:nvPicPr>
          <p:cNvPr id="19" name="Graphic 18" descr="Chat bubble with solid fill">
            <a:extLst>
              <a:ext uri="{FF2B5EF4-FFF2-40B4-BE49-F238E27FC236}">
                <a16:creationId xmlns:a16="http://schemas.microsoft.com/office/drawing/2014/main" id="{4B47ECBC-717F-564B-B004-2AFC82457A5E}"/>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1042356" y="910075"/>
            <a:ext cx="488252" cy="488252"/>
          </a:xfrm>
          <a:prstGeom prst="rect">
            <a:avLst/>
          </a:prstGeom>
        </p:spPr>
      </p:pic>
      <p:pic>
        <p:nvPicPr>
          <p:cNvPr id="21" name="Graphic 20" descr="Document with solid fill">
            <a:extLst>
              <a:ext uri="{FF2B5EF4-FFF2-40B4-BE49-F238E27FC236}">
                <a16:creationId xmlns:a16="http://schemas.microsoft.com/office/drawing/2014/main" id="{7485304C-DB86-A04D-A479-B9EE2064E875}"/>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1437693" y="1010870"/>
            <a:ext cx="488252" cy="488252"/>
          </a:xfrm>
          <a:prstGeom prst="rect">
            <a:avLst/>
          </a:prstGeom>
        </p:spPr>
      </p:pic>
      <p:pic>
        <p:nvPicPr>
          <p:cNvPr id="23" name="Graphic 22" descr="Images with solid fill">
            <a:extLst>
              <a:ext uri="{FF2B5EF4-FFF2-40B4-BE49-F238E27FC236}">
                <a16:creationId xmlns:a16="http://schemas.microsoft.com/office/drawing/2014/main" id="{96E5EE24-33D9-2343-B064-BA5601A2992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0988483" y="1309483"/>
            <a:ext cx="488253" cy="488253"/>
          </a:xfrm>
          <a:prstGeom prst="rect">
            <a:avLst/>
          </a:prstGeom>
        </p:spPr>
      </p:pic>
      <p:grpSp>
        <p:nvGrpSpPr>
          <p:cNvPr id="26" name="Group 25">
            <a:extLst>
              <a:ext uri="{FF2B5EF4-FFF2-40B4-BE49-F238E27FC236}">
                <a16:creationId xmlns:a16="http://schemas.microsoft.com/office/drawing/2014/main" id="{2C0F8FE0-0D84-4D48-9059-33517E16399D}"/>
              </a:ext>
            </a:extLst>
          </p:cNvPr>
          <p:cNvGrpSpPr/>
          <p:nvPr/>
        </p:nvGrpSpPr>
        <p:grpSpPr>
          <a:xfrm>
            <a:off x="11558914" y="1550481"/>
            <a:ext cx="305106" cy="221884"/>
            <a:chOff x="11558913" y="1550481"/>
            <a:chExt cx="341991" cy="248708"/>
          </a:xfrm>
        </p:grpSpPr>
        <p:sp>
          <p:nvSpPr>
            <p:cNvPr id="24" name="Rounded Rectangle 23">
              <a:extLst>
                <a:ext uri="{FF2B5EF4-FFF2-40B4-BE49-F238E27FC236}">
                  <a16:creationId xmlns:a16="http://schemas.microsoft.com/office/drawing/2014/main" id="{6FEDD2B3-F4C9-B848-95D1-F94D2C9697FC}"/>
                </a:ext>
              </a:extLst>
            </p:cNvPr>
            <p:cNvSpPr/>
            <p:nvPr/>
          </p:nvSpPr>
          <p:spPr>
            <a:xfrm>
              <a:off x="11558913" y="1550481"/>
              <a:ext cx="341991" cy="248708"/>
            </a:xfrm>
            <a:prstGeom prst="round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iangle 24">
              <a:extLst>
                <a:ext uri="{FF2B5EF4-FFF2-40B4-BE49-F238E27FC236}">
                  <a16:creationId xmlns:a16="http://schemas.microsoft.com/office/drawing/2014/main" id="{DDA7AA37-0F48-E747-AA0D-017EBAB0A888}"/>
                </a:ext>
              </a:extLst>
            </p:cNvPr>
            <p:cNvSpPr/>
            <p:nvPr/>
          </p:nvSpPr>
          <p:spPr>
            <a:xfrm rot="5400000">
              <a:off x="11671991" y="1615791"/>
              <a:ext cx="142515" cy="12285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25317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786466325"/>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292932368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PowerPoint-Social-Media-Marketing-Plan-Template_PowerPoint" id="{91C4BBA7-67E2-F94B-8599-1F52A892F607}" vid="{8137798D-D864-4044-B1B7-464A6E46CF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TotalTime>
  <Words>179</Words>
  <Application>Microsoft Macintosh PowerPoint</Application>
  <PresentationFormat>Widescreen</PresentationFormat>
  <Paragraphs>58</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Century Gothic</vt:lpstr>
      <vt:lpstr>Тема Office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Erica Waite</dc:creator>
  <cp:lastModifiedBy>Erica Waite</cp:lastModifiedBy>
  <cp:revision>15</cp:revision>
  <cp:lastPrinted>2020-08-31T22:23:58Z</cp:lastPrinted>
  <dcterms:created xsi:type="dcterms:W3CDTF">2021-01-22T18:24:51Z</dcterms:created>
  <dcterms:modified xsi:type="dcterms:W3CDTF">2021-01-22T19:14:35Z</dcterms:modified>
</cp:coreProperties>
</file>